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6"/>
  </p:normalViewPr>
  <p:slideViewPr>
    <p:cSldViewPr snapToGrid="0" snapToObjects="1">
      <p:cViewPr varScale="1">
        <p:scale>
          <a:sx n="63" d="100"/>
          <a:sy n="63" d="100"/>
        </p:scale>
        <p:origin x="107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292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31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147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602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49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809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46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10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79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86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90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165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5511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Murphy</dc:creator>
  <cp:lastModifiedBy>Kelley Price</cp:lastModifiedBy>
  <cp:revision>10</cp:revision>
  <dcterms:created xsi:type="dcterms:W3CDTF">2020-10-09T21:15:01Z</dcterms:created>
  <dcterms:modified xsi:type="dcterms:W3CDTF">2025-07-23T14:22:56Z</dcterms:modified>
</cp:coreProperties>
</file>